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9906000" cy="6858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5DFCC"/>
    <a:srgbClr val="CCECFF"/>
    <a:srgbClr val="EFB3DF"/>
    <a:srgbClr val="E325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61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7B738C-34D4-489F-84C4-C490FCC4852C}" type="datetimeFigureOut">
              <a:rPr kumimoji="1" lang="ja-JP" altLang="en-US" smtClean="0"/>
              <a:t>2026/1/28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1425"/>
            <a:ext cx="48355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05432F-6EA6-4C92-A0BC-59A98E8AD3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8672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7C3E4-8F56-45BB-9694-28E3A655EB10}" type="datetimeFigureOut">
              <a:rPr kumimoji="1" lang="ja-JP" altLang="en-US" smtClean="0"/>
              <a:t>2026/1/28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ADA25-3BF1-4F29-8D19-9D5EC6F8BA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27797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7C3E4-8F56-45BB-9694-28E3A655EB10}" type="datetimeFigureOut">
              <a:rPr kumimoji="1" lang="ja-JP" altLang="en-US" smtClean="0"/>
              <a:t>2026/1/28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ADA25-3BF1-4F29-8D19-9D5EC6F8BA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85158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7C3E4-8F56-45BB-9694-28E3A655EB10}" type="datetimeFigureOut">
              <a:rPr kumimoji="1" lang="ja-JP" altLang="en-US" smtClean="0"/>
              <a:t>2026/1/28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ADA25-3BF1-4F29-8D19-9D5EC6F8BA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9760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7C3E4-8F56-45BB-9694-28E3A655EB10}" type="datetimeFigureOut">
              <a:rPr kumimoji="1" lang="ja-JP" altLang="en-US" smtClean="0"/>
              <a:t>2026/1/28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ADA25-3BF1-4F29-8D19-9D5EC6F8BA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1700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7C3E4-8F56-45BB-9694-28E3A655EB10}" type="datetimeFigureOut">
              <a:rPr kumimoji="1" lang="ja-JP" altLang="en-US" smtClean="0"/>
              <a:t>2026/1/28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ADA25-3BF1-4F29-8D19-9D5EC6F8BA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0056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7C3E4-8F56-45BB-9694-28E3A655EB10}" type="datetimeFigureOut">
              <a:rPr kumimoji="1" lang="ja-JP" altLang="en-US" smtClean="0"/>
              <a:t>2026/1/28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ADA25-3BF1-4F29-8D19-9D5EC6F8BA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39022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7C3E4-8F56-45BB-9694-28E3A655EB10}" type="datetimeFigureOut">
              <a:rPr kumimoji="1" lang="ja-JP" altLang="en-US" smtClean="0"/>
              <a:t>2026/1/28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ADA25-3BF1-4F29-8D19-9D5EC6F8BA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24415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7C3E4-8F56-45BB-9694-28E3A655EB10}" type="datetimeFigureOut">
              <a:rPr kumimoji="1" lang="ja-JP" altLang="en-US" smtClean="0"/>
              <a:t>2026/1/28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ADA25-3BF1-4F29-8D19-9D5EC6F8BA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7326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7C3E4-8F56-45BB-9694-28E3A655EB10}" type="datetimeFigureOut">
              <a:rPr kumimoji="1" lang="ja-JP" altLang="en-US" smtClean="0"/>
              <a:t>2026/1/28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ADA25-3BF1-4F29-8D19-9D5EC6F8BA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25993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7C3E4-8F56-45BB-9694-28E3A655EB10}" type="datetimeFigureOut">
              <a:rPr kumimoji="1" lang="ja-JP" altLang="en-US" smtClean="0"/>
              <a:t>2026/1/28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ADA25-3BF1-4F29-8D19-9D5EC6F8BA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68878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7C3E4-8F56-45BB-9694-28E3A655EB10}" type="datetimeFigureOut">
              <a:rPr kumimoji="1" lang="ja-JP" altLang="en-US" smtClean="0"/>
              <a:t>2026/1/28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ADA25-3BF1-4F29-8D19-9D5EC6F8BA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464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B7C3E4-8F56-45BB-9694-28E3A655EB10}" type="datetimeFigureOut">
              <a:rPr kumimoji="1" lang="ja-JP" altLang="en-US" smtClean="0"/>
              <a:t>2026/1/28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2ADA25-3BF1-4F29-8D19-9D5EC6F8BA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3268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7AFEDBA2-4CE2-AC46-8C48-69E6947BF53E}"/>
              </a:ext>
            </a:extLst>
          </p:cNvPr>
          <p:cNvSpPr/>
          <p:nvPr/>
        </p:nvSpPr>
        <p:spPr>
          <a:xfrm>
            <a:off x="722745" y="233104"/>
            <a:ext cx="8460510" cy="5792580"/>
          </a:xfrm>
          <a:prstGeom prst="rect">
            <a:avLst/>
          </a:prstGeom>
          <a:solidFill>
            <a:schemeClr val="bg1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4B23FF6-2D3D-4523-9AF5-27A20126D0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88409" y="244895"/>
            <a:ext cx="3729182" cy="480161"/>
          </a:xfrm>
        </p:spPr>
        <p:txBody>
          <a:bodyPr/>
          <a:lstStyle/>
          <a:p>
            <a:pPr algn="dist"/>
            <a:r>
              <a:rPr kumimoji="1"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お知らせ</a:t>
            </a:r>
            <a:endParaRPr kumimoji="1"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dist"/>
            <a:endParaRPr kumimoji="1" lang="ja-JP" altLang="en-US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pic>
        <p:nvPicPr>
          <p:cNvPr id="5" name="図 4" descr="ダイアグラム, 概略図&#10;&#10;AI 生成コンテンツは誤りを含む可能性があります。">
            <a:extLst>
              <a:ext uri="{FF2B5EF4-FFF2-40B4-BE49-F238E27FC236}">
                <a16:creationId xmlns:a16="http://schemas.microsoft.com/office/drawing/2014/main" id="{C709A28C-4515-60C7-BE6B-90FCD8547C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79981" y="1702852"/>
            <a:ext cx="2746816" cy="3585745"/>
          </a:xfrm>
          <a:prstGeom prst="rect">
            <a:avLst/>
          </a:prstGeom>
        </p:spPr>
      </p:pic>
      <p:sp>
        <p:nvSpPr>
          <p:cNvPr id="6" name="Rectangle 1">
            <a:extLst>
              <a:ext uri="{FF2B5EF4-FFF2-40B4-BE49-F238E27FC236}">
                <a16:creationId xmlns:a16="http://schemas.microsoft.com/office/drawing/2014/main" id="{52BA6700-0A35-9403-4AC9-5648C750F3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1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FB9C5F59-9910-7080-59E7-04178A52D7D4}"/>
              </a:ext>
            </a:extLst>
          </p:cNvPr>
          <p:cNvSpPr/>
          <p:nvPr/>
        </p:nvSpPr>
        <p:spPr>
          <a:xfrm>
            <a:off x="1258454" y="1353113"/>
            <a:ext cx="7407564" cy="249414"/>
          </a:xfrm>
          <a:prstGeom prst="rect">
            <a:avLst/>
          </a:prstGeom>
          <a:ln>
            <a:noFill/>
          </a:ln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A63B4C1E-A77D-762F-6A27-A9606EBAACE0}"/>
              </a:ext>
            </a:extLst>
          </p:cNvPr>
          <p:cNvSpPr txBox="1"/>
          <p:nvPr/>
        </p:nvSpPr>
        <p:spPr>
          <a:xfrm>
            <a:off x="1046019" y="991179"/>
            <a:ext cx="78324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2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活性協会議室・経営改善事務所を移転します</a:t>
            </a: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62B0C7B3-D2F8-4AFC-3486-F1E16D26DBCC}"/>
              </a:ext>
            </a:extLst>
          </p:cNvPr>
          <p:cNvSpPr/>
          <p:nvPr/>
        </p:nvSpPr>
        <p:spPr>
          <a:xfrm rot="6303529">
            <a:off x="3616997" y="3564059"/>
            <a:ext cx="1338750" cy="460910"/>
          </a:xfrm>
          <a:prstGeom prst="rightArrow">
            <a:avLst/>
          </a:prstGeom>
          <a:solidFill>
            <a:srgbClr val="E325BF">
              <a:alpha val="44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矢印: 右 12">
            <a:extLst>
              <a:ext uri="{FF2B5EF4-FFF2-40B4-BE49-F238E27FC236}">
                <a16:creationId xmlns:a16="http://schemas.microsoft.com/office/drawing/2014/main" id="{63F727B8-F255-4C8B-30AB-A454F5CAE453}"/>
              </a:ext>
            </a:extLst>
          </p:cNvPr>
          <p:cNvSpPr/>
          <p:nvPr/>
        </p:nvSpPr>
        <p:spPr>
          <a:xfrm rot="9564398">
            <a:off x="4640771" y="2445785"/>
            <a:ext cx="1191491" cy="460910"/>
          </a:xfrm>
          <a:prstGeom prst="rightArrow">
            <a:avLst/>
          </a:prstGeom>
          <a:solidFill>
            <a:srgbClr val="E325BF">
              <a:alpha val="44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6" name="グループ化 15">
            <a:extLst>
              <a:ext uri="{FF2B5EF4-FFF2-40B4-BE49-F238E27FC236}">
                <a16:creationId xmlns:a16="http://schemas.microsoft.com/office/drawing/2014/main" id="{584314FF-CAA9-70E7-D40B-D20C9A802C2A}"/>
              </a:ext>
            </a:extLst>
          </p:cNvPr>
          <p:cNvGrpSpPr/>
          <p:nvPr/>
        </p:nvGrpSpPr>
        <p:grpSpPr>
          <a:xfrm>
            <a:off x="1123524" y="1729206"/>
            <a:ext cx="2822710" cy="2065598"/>
            <a:chOff x="742524" y="1702851"/>
            <a:chExt cx="2822710" cy="2065598"/>
          </a:xfrm>
        </p:grpSpPr>
        <p:sp>
          <p:nvSpPr>
            <p:cNvPr id="14" name="楕円 13">
              <a:extLst>
                <a:ext uri="{FF2B5EF4-FFF2-40B4-BE49-F238E27FC236}">
                  <a16:creationId xmlns:a16="http://schemas.microsoft.com/office/drawing/2014/main" id="{B264FB66-52FD-E91B-1D53-F30C9D3D23E2}"/>
                </a:ext>
              </a:extLst>
            </p:cNvPr>
            <p:cNvSpPr/>
            <p:nvPr/>
          </p:nvSpPr>
          <p:spPr>
            <a:xfrm>
              <a:off x="742524" y="1702851"/>
              <a:ext cx="2462494" cy="2065598"/>
            </a:xfrm>
            <a:prstGeom prst="ellipse">
              <a:avLst/>
            </a:prstGeom>
            <a:solidFill>
              <a:srgbClr val="EFB3DF"/>
            </a:solidFill>
            <a:ln>
              <a:noFill/>
            </a:ln>
            <a:effectLst>
              <a:softEdge rad="25400"/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二等辺三角形 14">
              <a:extLst>
                <a:ext uri="{FF2B5EF4-FFF2-40B4-BE49-F238E27FC236}">
                  <a16:creationId xmlns:a16="http://schemas.microsoft.com/office/drawing/2014/main" id="{F0EC839A-AE9D-676A-AEDD-EAB20DC1A7D0}"/>
                </a:ext>
              </a:extLst>
            </p:cNvPr>
            <p:cNvSpPr/>
            <p:nvPr/>
          </p:nvSpPr>
          <p:spPr>
            <a:xfrm>
              <a:off x="2772330" y="2634040"/>
              <a:ext cx="792904" cy="387927"/>
            </a:xfrm>
            <a:prstGeom prst="triangle">
              <a:avLst/>
            </a:prstGeom>
            <a:solidFill>
              <a:srgbClr val="EFB3DF"/>
            </a:solidFill>
            <a:ln>
              <a:noFill/>
            </a:ln>
            <a:effectLst>
              <a:softEdge rad="38100"/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91CA7354-33BD-C80F-DAE6-5B601359CE9E}"/>
              </a:ext>
            </a:extLst>
          </p:cNvPr>
          <p:cNvSpPr txBox="1"/>
          <p:nvPr/>
        </p:nvSpPr>
        <p:spPr>
          <a:xfrm>
            <a:off x="1335728" y="2362849"/>
            <a:ext cx="2250291" cy="73866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再生支援と経営改善が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同じ部屋になり、相談しやすくなります</a:t>
            </a:r>
          </a:p>
        </p:txBody>
      </p:sp>
      <p:grpSp>
        <p:nvGrpSpPr>
          <p:cNvPr id="18" name="グループ化 17">
            <a:extLst>
              <a:ext uri="{FF2B5EF4-FFF2-40B4-BE49-F238E27FC236}">
                <a16:creationId xmlns:a16="http://schemas.microsoft.com/office/drawing/2014/main" id="{40DAFA19-91D3-A0BE-F8CF-D8F7F3D2ACDB}"/>
              </a:ext>
            </a:extLst>
          </p:cNvPr>
          <p:cNvGrpSpPr/>
          <p:nvPr/>
        </p:nvGrpSpPr>
        <p:grpSpPr>
          <a:xfrm flipV="1">
            <a:off x="1123524" y="3834329"/>
            <a:ext cx="2822710" cy="2065598"/>
            <a:chOff x="742524" y="1702851"/>
            <a:chExt cx="2822710" cy="2065598"/>
          </a:xfrm>
          <a:solidFill>
            <a:srgbClr val="CCECFF"/>
          </a:solidFill>
        </p:grpSpPr>
        <p:sp>
          <p:nvSpPr>
            <p:cNvPr id="19" name="楕円 18">
              <a:extLst>
                <a:ext uri="{FF2B5EF4-FFF2-40B4-BE49-F238E27FC236}">
                  <a16:creationId xmlns:a16="http://schemas.microsoft.com/office/drawing/2014/main" id="{E7C428A6-A65C-4960-CFE8-FB8D5319E67B}"/>
                </a:ext>
              </a:extLst>
            </p:cNvPr>
            <p:cNvSpPr/>
            <p:nvPr/>
          </p:nvSpPr>
          <p:spPr>
            <a:xfrm>
              <a:off x="742524" y="1702851"/>
              <a:ext cx="2462494" cy="2065598"/>
            </a:xfrm>
            <a:prstGeom prst="ellipse">
              <a:avLst/>
            </a:prstGeom>
            <a:grpFill/>
            <a:ln>
              <a:noFill/>
            </a:ln>
            <a:effectLst>
              <a:softEdge rad="25400"/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" name="二等辺三角形 19">
              <a:extLst>
                <a:ext uri="{FF2B5EF4-FFF2-40B4-BE49-F238E27FC236}">
                  <a16:creationId xmlns:a16="http://schemas.microsoft.com/office/drawing/2014/main" id="{5ADF2E08-2084-833B-8510-BBF1ED03E745}"/>
                </a:ext>
              </a:extLst>
            </p:cNvPr>
            <p:cNvSpPr/>
            <p:nvPr/>
          </p:nvSpPr>
          <p:spPr>
            <a:xfrm>
              <a:off x="2772330" y="2634040"/>
              <a:ext cx="792904" cy="387927"/>
            </a:xfrm>
            <a:prstGeom prst="triangle">
              <a:avLst/>
            </a:prstGeom>
            <a:grpFill/>
            <a:ln>
              <a:noFill/>
            </a:ln>
            <a:effectLst>
              <a:softEdge rad="38100"/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F070F809-9F5C-2C0F-1E54-35B160F00461}"/>
              </a:ext>
            </a:extLst>
          </p:cNvPr>
          <p:cNvSpPr txBox="1"/>
          <p:nvPr/>
        </p:nvSpPr>
        <p:spPr>
          <a:xfrm>
            <a:off x="1196068" y="4282353"/>
            <a:ext cx="2250291" cy="116955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活性協会議室が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２階　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H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室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に移転し、名称も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「活性協　相談室」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に変わります</a:t>
            </a:r>
          </a:p>
        </p:txBody>
      </p: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011D583A-0DF4-5EC8-CF21-FDA3D614EFBB}"/>
              </a:ext>
            </a:extLst>
          </p:cNvPr>
          <p:cNvGrpSpPr/>
          <p:nvPr/>
        </p:nvGrpSpPr>
        <p:grpSpPr>
          <a:xfrm flipH="1" flipV="1">
            <a:off x="6157341" y="1768731"/>
            <a:ext cx="2822710" cy="2065598"/>
            <a:chOff x="742524" y="1702851"/>
            <a:chExt cx="2822710" cy="2065598"/>
          </a:xfrm>
          <a:solidFill>
            <a:srgbClr val="B5DFCC"/>
          </a:solidFill>
        </p:grpSpPr>
        <p:sp>
          <p:nvSpPr>
            <p:cNvPr id="23" name="楕円 22">
              <a:extLst>
                <a:ext uri="{FF2B5EF4-FFF2-40B4-BE49-F238E27FC236}">
                  <a16:creationId xmlns:a16="http://schemas.microsoft.com/office/drawing/2014/main" id="{C5E67F93-A631-8591-1797-F8C99F82F9F0}"/>
                </a:ext>
              </a:extLst>
            </p:cNvPr>
            <p:cNvSpPr/>
            <p:nvPr/>
          </p:nvSpPr>
          <p:spPr>
            <a:xfrm>
              <a:off x="742524" y="1702851"/>
              <a:ext cx="2462494" cy="2065598"/>
            </a:xfrm>
            <a:prstGeom prst="ellipse">
              <a:avLst/>
            </a:prstGeom>
            <a:grpFill/>
            <a:ln>
              <a:noFill/>
            </a:ln>
            <a:effectLst>
              <a:softEdge rad="25400"/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4" name="二等辺三角形 23">
              <a:extLst>
                <a:ext uri="{FF2B5EF4-FFF2-40B4-BE49-F238E27FC236}">
                  <a16:creationId xmlns:a16="http://schemas.microsoft.com/office/drawing/2014/main" id="{77BED514-88EA-3692-0D5F-D90227131276}"/>
                </a:ext>
              </a:extLst>
            </p:cNvPr>
            <p:cNvSpPr/>
            <p:nvPr/>
          </p:nvSpPr>
          <p:spPr>
            <a:xfrm>
              <a:off x="2772330" y="2634040"/>
              <a:ext cx="792904" cy="387927"/>
            </a:xfrm>
            <a:prstGeom prst="triangle">
              <a:avLst/>
            </a:prstGeom>
            <a:grpFill/>
            <a:ln>
              <a:noFill/>
            </a:ln>
            <a:effectLst>
              <a:softEdge rad="38100"/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4FB9DB9B-D9D7-CBA0-D24B-4D990D56399F}"/>
              </a:ext>
            </a:extLst>
          </p:cNvPr>
          <p:cNvSpPr txBox="1"/>
          <p:nvPr/>
        </p:nvSpPr>
        <p:spPr>
          <a:xfrm>
            <a:off x="6655871" y="2362849"/>
            <a:ext cx="2250291" cy="73866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前・経営改善事務室は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職員が常駐していませんので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お気を付けください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9F3F79E4-A604-3D9B-103A-1CDF96D78B56}"/>
              </a:ext>
            </a:extLst>
          </p:cNvPr>
          <p:cNvSpPr txBox="1"/>
          <p:nvPr/>
        </p:nvSpPr>
        <p:spPr>
          <a:xfrm>
            <a:off x="2460873" y="6151441"/>
            <a:ext cx="582814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ご不便をおかけして申し訳ありませんが、</a:t>
            </a:r>
          </a:p>
          <a:p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何卒ご了承くださいますようお願い申し上げます。</a:t>
            </a:r>
          </a:p>
          <a:p>
            <a:endParaRPr kumimoji="1" lang="ja-JP" altLang="en-US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8AD60C26-BE69-139C-4CFD-E3E448CCEEBF}"/>
              </a:ext>
            </a:extLst>
          </p:cNvPr>
          <p:cNvSpPr txBox="1"/>
          <p:nvPr/>
        </p:nvSpPr>
        <p:spPr>
          <a:xfrm>
            <a:off x="1164433" y="654686"/>
            <a:ext cx="32383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２月２日より</a:t>
            </a:r>
          </a:p>
        </p:txBody>
      </p:sp>
    </p:spTree>
    <p:extLst>
      <p:ext uri="{BB962C8B-B14F-4D97-AF65-F5344CB8AC3E}">
        <p14:creationId xmlns:p14="http://schemas.microsoft.com/office/powerpoint/2010/main" val="33625273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110</TotalTime>
  <Words>76</Words>
  <Application>Microsoft Office PowerPoint</Application>
  <PresentationFormat>A4 210 x 297 mm</PresentationFormat>
  <Paragraphs>15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BIZ UDPゴシック</vt:lpstr>
      <vt:lpstr>Meiryo UI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向井　美穂</dc:creator>
  <cp:lastModifiedBy>井手 創太</cp:lastModifiedBy>
  <cp:revision>1</cp:revision>
  <cp:lastPrinted>2026-01-27T07:04:35Z</cp:lastPrinted>
  <dcterms:created xsi:type="dcterms:W3CDTF">2026-01-27T05:14:04Z</dcterms:created>
  <dcterms:modified xsi:type="dcterms:W3CDTF">2026-01-27T23:27:06Z</dcterms:modified>
</cp:coreProperties>
</file>